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47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537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708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273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605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303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65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904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3699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011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643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761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272ED-1B96-429C-8F81-37BC729A4ED6}" type="datetimeFigureOut">
              <a:rPr lang="en-NZ" smtClean="0"/>
              <a:t>13/06/2013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637E5-29E9-4810-967E-BA88D0B5D80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493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Maria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28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She would have to be patient until she got home…” what does patient mean here?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en-NZ" dirty="0" smtClean="0"/>
              <a:t>Patient means wait here.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8866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What sort of things would Maria tell her parents about when she got home?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r>
              <a:rPr lang="en-NZ" dirty="0" smtClean="0"/>
              <a:t>Maria will tell her parents about what the other passengers do.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67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did Maria gasp as she looked out of the window?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She thought every thing look so tiny.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224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made the ground look like a patchwork quilt?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Farmlands.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82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were the other passengers doing?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They were talking to each other quietly.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2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do you think Maria was amazed by this?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Because it was her first time on a plane.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76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did she want to talk to the woman sitting next to her?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She wanted to share her discovery with the woman beside her.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497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didn’t she talk to her?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Because she was shy.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5200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Had Maria flown before? How do you know that?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No.</a:t>
            </a:r>
          </a:p>
          <a:p>
            <a:r>
              <a:rPr lang="en-NZ" dirty="0" smtClean="0"/>
              <a:t>Because she </a:t>
            </a:r>
            <a:r>
              <a:rPr lang="en-NZ" smtClean="0"/>
              <a:t>was amazed.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Her eyes followed the path of a river…”what does path mean here?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Path </a:t>
            </a:r>
            <a:r>
              <a:rPr lang="en-NZ" smtClean="0"/>
              <a:t>means follow here.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94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193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Maria</vt:lpstr>
      <vt:lpstr>Why did Maria gasp as she looked out of the window?</vt:lpstr>
      <vt:lpstr>What made the ground look like a patchwork quilt? </vt:lpstr>
      <vt:lpstr>What were the other passengers doing?</vt:lpstr>
      <vt:lpstr>Why do you think Maria was amazed by this?</vt:lpstr>
      <vt:lpstr>Why did she want to talk to the woman sitting next to her?</vt:lpstr>
      <vt:lpstr>Why didn’t she talk to her?</vt:lpstr>
      <vt:lpstr>Had Maria flown before? How do you know that?</vt:lpstr>
      <vt:lpstr>Her eyes followed the path of a river…”what does path mean here? </vt:lpstr>
      <vt:lpstr>She would have to be patient until she got home…” what does patient mean here?</vt:lpstr>
      <vt:lpstr>What sort of things would Maria tell her parents about when she got home?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Maria</dc:title>
  <dc:creator>R153</dc:creator>
  <cp:lastModifiedBy>R153</cp:lastModifiedBy>
  <cp:revision>9</cp:revision>
  <dcterms:created xsi:type="dcterms:W3CDTF">2013-05-14T22:18:17Z</dcterms:created>
  <dcterms:modified xsi:type="dcterms:W3CDTF">2013-06-13T02:07:30Z</dcterms:modified>
</cp:coreProperties>
</file>